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u diapozitiv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/>
              <a:t>Clic pentru a edita stilul de subtitlu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3744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9879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6194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45240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03968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Clic pentru editare stiluri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46231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o-RO"/>
              <a:t>Clic pentru editare stiluri text Coordonator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18078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o-RO"/>
              <a:t>Clic pentru editare stil titlu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58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8319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0432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699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524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7387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2113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33791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77252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Clic pentru editare stiluri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4581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Clic pentru editare stil titlu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o-RO"/>
              <a:t>Clic pentru editare stiluri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893A15-B22B-4DCA-BF56-3C541E7A9240}" type="datetimeFigureOut">
              <a:rPr lang="ro-RO" smtClean="0"/>
              <a:pPr/>
              <a:t>11.03.2019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34E1F64-257A-4D9A-A74C-9BAFB84E4A36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70131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234440" y="1727201"/>
            <a:ext cx="9925685" cy="2421464"/>
          </a:xfrm>
        </p:spPr>
        <p:txBody>
          <a:bodyPr>
            <a:noAutofit/>
          </a:bodyPr>
          <a:lstStyle/>
          <a:p>
            <a:r>
              <a:rPr lang="en-US" sz="8000" cap="non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ConQuest</a:t>
            </a:r>
            <a:r>
              <a:rPr lang="en-US" sz="8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 of </a:t>
            </a:r>
            <a:r>
              <a:rPr lang="en-US" sz="8000" cap="non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Vlaicu</a:t>
            </a:r>
            <a:endParaRPr lang="ro-RO" sz="80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 anchor="b">
            <a:normAutofit fontScale="92500" lnSpcReduction="10000"/>
          </a:bodyPr>
          <a:lstStyle/>
          <a:p>
            <a:r>
              <a:rPr lang="en-US" cap="none" dirty="0" err="1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Membrii</a:t>
            </a:r>
            <a:r>
              <a:rPr lang="en-US" cap="none" dirty="0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cap="none" dirty="0" err="1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echipei</a:t>
            </a:r>
            <a:r>
              <a:rPr lang="en-US" cap="none" dirty="0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</a:t>
            </a:r>
          </a:p>
          <a:p>
            <a:r>
              <a:rPr lang="en-US" cap="none" dirty="0" err="1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Nicolae</a:t>
            </a:r>
            <a:r>
              <a:rPr lang="en-US" cap="none" dirty="0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cap="none" dirty="0" err="1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Moisa</a:t>
            </a:r>
            <a:endParaRPr lang="en-US" cap="none" dirty="0">
              <a:ln w="18415" cmpd="sng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cap="none" dirty="0" err="1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Alexandru</a:t>
            </a:r>
            <a:r>
              <a:rPr lang="en-US" cap="none" dirty="0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Hristache</a:t>
            </a:r>
          </a:p>
          <a:p>
            <a:r>
              <a:rPr lang="en-US" cap="none" dirty="0" err="1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Coordonator</a:t>
            </a:r>
            <a:r>
              <a:rPr lang="en-US" cap="none" dirty="0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Daniel </a:t>
            </a:r>
            <a:r>
              <a:rPr lang="en-US" cap="none" dirty="0" err="1">
                <a:ln w="18415" cmpd="sng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Popa</a:t>
            </a:r>
            <a:endParaRPr lang="en-US" cap="none" dirty="0">
              <a:ln w="18415" cmpd="sng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355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bstituent conținut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032" y="573409"/>
            <a:ext cx="9178536" cy="5162927"/>
          </a:xfrm>
          <a:prstGeom prst="rect">
            <a:avLst/>
          </a:prstGeom>
        </p:spPr>
      </p:pic>
      <p:sp>
        <p:nvSpPr>
          <p:cNvPr id="4" name="CasetăText 3"/>
          <p:cNvSpPr txBox="1"/>
          <p:nvPr/>
        </p:nvSpPr>
        <p:spPr>
          <a:xfrm>
            <a:off x="1673352" y="5870448"/>
            <a:ext cx="890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Aparatul de cafea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tăText 5"/>
          <p:cNvSpPr txBox="1"/>
          <p:nvPr/>
        </p:nvSpPr>
        <p:spPr>
          <a:xfrm>
            <a:off x="6798733" y="2142067"/>
            <a:ext cx="492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/>
              <a:t>Acesta este script-</a:t>
            </a:r>
            <a:r>
              <a:rPr lang="ro-RO" sz="2400" dirty="0" err="1"/>
              <a:t>ul</a:t>
            </a:r>
            <a:r>
              <a:rPr lang="ro-RO" sz="2400" dirty="0"/>
              <a:t> folosit pentru a colecționa banii. Este atașat banilor din joc, iar prin apăsarea butonului </a:t>
            </a:r>
            <a:r>
              <a:rPr lang="en-US" sz="2400" dirty="0"/>
              <a:t>‘Z’ </a:t>
            </a:r>
            <a:r>
              <a:rPr lang="ro-RO" sz="2400" dirty="0"/>
              <a:t>aceștia dispar, iar contorul banilor din colțul din dreapta va crește</a:t>
            </a:r>
            <a:r>
              <a:rPr lang="en-US" sz="2400" dirty="0"/>
              <a:t>.</a:t>
            </a:r>
          </a:p>
          <a:p>
            <a:endParaRPr lang="ro-RO" sz="2400" dirty="0"/>
          </a:p>
        </p:txBody>
      </p:sp>
      <p:pic>
        <p:nvPicPr>
          <p:cNvPr id="7" name="I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1" y="609600"/>
            <a:ext cx="541006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Echipa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o-RO" sz="2400" dirty="0"/>
              <a:t>Echipa noastră este alcătuită din </a:t>
            </a:r>
            <a:r>
              <a:rPr lang="ro-RO" sz="2400" dirty="0" err="1"/>
              <a:t>Moisă</a:t>
            </a:r>
            <a:r>
              <a:rPr lang="ro-RO" sz="2400" dirty="0"/>
              <a:t> </a:t>
            </a:r>
            <a:r>
              <a:rPr lang="ro-RO" sz="2400" dirty="0" err="1"/>
              <a:t>Niclae</a:t>
            </a:r>
            <a:r>
              <a:rPr lang="ro-RO" sz="2400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Nicu</a:t>
            </a:r>
            <a:r>
              <a:rPr lang="en-US" sz="2400" dirty="0"/>
              <a:t>), Hristache </a:t>
            </a:r>
            <a:r>
              <a:rPr lang="en-US" sz="2400" dirty="0" err="1"/>
              <a:t>Alexandru</a:t>
            </a:r>
            <a:r>
              <a:rPr lang="en-US" sz="2400" dirty="0"/>
              <a:t> (Alex) </a:t>
            </a:r>
            <a:r>
              <a:rPr lang="ro-RO" sz="2400" dirty="0"/>
              <a:t>și coordonatorul nostru, </a:t>
            </a:r>
            <a:r>
              <a:rPr lang="en-US" sz="2400" dirty="0" err="1"/>
              <a:t>Popa</a:t>
            </a:r>
            <a:r>
              <a:rPr lang="en-US" sz="2400" dirty="0"/>
              <a:t> Daniel. </a:t>
            </a:r>
          </a:p>
          <a:p>
            <a:pPr algn="just"/>
            <a:r>
              <a:rPr lang="en-US" sz="2400" dirty="0"/>
              <a:t>Alex </a:t>
            </a:r>
            <a:r>
              <a:rPr lang="ro-RO" sz="2400" dirty="0"/>
              <a:t>a creat obiectele în </a:t>
            </a:r>
            <a:r>
              <a:rPr lang="ro-RO" sz="2400" dirty="0" err="1"/>
              <a:t>Blender</a:t>
            </a:r>
            <a:r>
              <a:rPr lang="ro-RO" sz="2400" dirty="0"/>
              <a:t> și a asamblat clasele, iar </a:t>
            </a:r>
            <a:r>
              <a:rPr lang="en-US" sz="2400" dirty="0" err="1"/>
              <a:t>Nicu</a:t>
            </a:r>
            <a:r>
              <a:rPr lang="en-US" sz="2400" dirty="0"/>
              <a:t> </a:t>
            </a:r>
            <a:r>
              <a:rPr lang="ro-RO" sz="2400" dirty="0"/>
              <a:t>s-a ocupat de partea de programare (C#)</a:t>
            </a:r>
            <a:r>
              <a:rPr lang="en-US" sz="2400" dirty="0"/>
              <a:t>.</a:t>
            </a:r>
          </a:p>
          <a:p>
            <a:pPr algn="just"/>
            <a:r>
              <a:rPr lang="ro-RO" sz="2400" dirty="0"/>
              <a:t>Ideea de „vânătoare de comori” a fost a coordonatorului nostru, iar pe parcurs s-a transformat într-un joc educațional care îți pune la încercare creativitatea.</a:t>
            </a:r>
          </a:p>
        </p:txBody>
      </p:sp>
    </p:spTree>
    <p:extLst>
      <p:ext uri="{BB962C8B-B14F-4D97-AF65-F5344CB8AC3E}">
        <p14:creationId xmlns:p14="http://schemas.microsoft.com/office/powerpoint/2010/main" val="51683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Pe scurt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685801" y="2184400"/>
            <a:ext cx="10131425" cy="36491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	</a:t>
            </a:r>
            <a:r>
              <a:rPr lang="en-US" sz="2400" dirty="0" err="1"/>
              <a:t>ConQuest</a:t>
            </a:r>
            <a:r>
              <a:rPr lang="en-US" sz="2400" dirty="0"/>
              <a:t> of  </a:t>
            </a:r>
            <a:r>
              <a:rPr lang="en-US" sz="2400" dirty="0" err="1"/>
              <a:t>Vlaicu</a:t>
            </a:r>
            <a:r>
              <a:rPr lang="en-US" sz="2400" dirty="0"/>
              <a:t> </a:t>
            </a:r>
            <a:r>
              <a:rPr lang="ro-RO" sz="2400" dirty="0"/>
              <a:t>este cea mai bună cale de a te împrieteni cu școala</a:t>
            </a:r>
            <a:r>
              <a:rPr lang="en-US" sz="2400" dirty="0"/>
              <a:t>. </a:t>
            </a:r>
            <a:r>
              <a:rPr lang="ro-RO" sz="2400" dirty="0"/>
              <a:t>Jocul a fost creat pentru a relaxa și a da o lecție elevilor</a:t>
            </a:r>
            <a:r>
              <a:rPr lang="en-US" sz="2400" dirty="0"/>
              <a:t>,</a:t>
            </a:r>
            <a:r>
              <a:rPr lang="ro-RO" sz="2400" dirty="0"/>
              <a:t> stimulează atenția și răbdarea și oferă o poveste captivantă despre profesorii noștri preferați</a:t>
            </a:r>
            <a:r>
              <a:rPr lang="en-US" sz="2400" dirty="0"/>
              <a:t>.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361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685800" y="2658534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ro-RO" sz="72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Sfârșit</a:t>
            </a:r>
            <a:r>
              <a:rPr lang="en-US" sz="72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.</a:t>
            </a:r>
            <a:endParaRPr lang="ro-RO" sz="72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84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cap="non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Introducere</a:t>
            </a:r>
            <a:endParaRPr lang="ro-RO" sz="6000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sto MT" panose="02040603050505030304" pitchFamily="18" charset="0"/>
            </a:endParaRP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786384" y="2142067"/>
            <a:ext cx="10799064" cy="36491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	</a:t>
            </a:r>
            <a:r>
              <a:rPr lang="en-US" sz="2800" dirty="0" err="1"/>
              <a:t>ConQuest</a:t>
            </a:r>
            <a:r>
              <a:rPr lang="en-US" sz="2800" dirty="0"/>
              <a:t> of  </a:t>
            </a:r>
            <a:r>
              <a:rPr lang="en-US" sz="2800" dirty="0" err="1"/>
              <a:t>Vlaicu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un </a:t>
            </a:r>
            <a:r>
              <a:rPr lang="en-US" sz="2800" dirty="0" err="1"/>
              <a:t>joc</a:t>
            </a:r>
            <a:r>
              <a:rPr lang="en-US" sz="2800" dirty="0"/>
              <a:t> 3D </a:t>
            </a:r>
            <a:r>
              <a:rPr lang="en-US" sz="2800" dirty="0" err="1"/>
              <a:t>creat</a:t>
            </a:r>
            <a:r>
              <a:rPr lang="en-US" sz="2800" dirty="0"/>
              <a:t> </a:t>
            </a:r>
            <a:r>
              <a:rPr lang="ro-RO" sz="2800" dirty="0"/>
              <a:t>în</a:t>
            </a:r>
            <a:r>
              <a:rPr lang="en-US" sz="2800" dirty="0"/>
              <a:t> Unity 5.3.3f1. </a:t>
            </a:r>
            <a:r>
              <a:rPr lang="ro-RO" sz="2800" dirty="0"/>
              <a:t>Scopul principal al jocului este să reușești să ieși din școală</a:t>
            </a:r>
            <a:r>
              <a:rPr lang="en-US" sz="2800" dirty="0"/>
              <a:t>. </a:t>
            </a:r>
            <a:r>
              <a:rPr lang="ro-RO" sz="2800" dirty="0"/>
              <a:t>Te afli închis în aceasta, în mijlocul unei furtuni devastatoare.</a:t>
            </a:r>
            <a:endParaRPr lang="en-US" sz="2800" dirty="0"/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endParaRPr lang="ro-RO" sz="2800" dirty="0"/>
          </a:p>
        </p:txBody>
      </p:sp>
      <p:pic>
        <p:nvPicPr>
          <p:cNvPr id="4" name="I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84" y="3583876"/>
            <a:ext cx="5312664" cy="2988374"/>
          </a:xfrm>
          <a:prstGeom prst="rect">
            <a:avLst/>
          </a:prstGeom>
        </p:spPr>
      </p:pic>
      <p:pic>
        <p:nvPicPr>
          <p:cNvPr id="5" name="I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3" y="3583876"/>
            <a:ext cx="5312665" cy="29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Jocul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o-RO" sz="2800" dirty="0"/>
              <a:t>Este tridimensional, cu un </a:t>
            </a:r>
            <a:r>
              <a:rPr lang="ro-RO" sz="2800" dirty="0" err="1"/>
              <a:t>gameplay</a:t>
            </a:r>
            <a:r>
              <a:rPr lang="ro-RO" sz="2800" dirty="0"/>
              <a:t> de tip </a:t>
            </a:r>
            <a:r>
              <a:rPr lang="en-US" sz="2800" dirty="0"/>
              <a:t>first-person</a:t>
            </a:r>
            <a:r>
              <a:rPr lang="ro-RO" sz="2800" dirty="0"/>
              <a:t>.</a:t>
            </a:r>
          </a:p>
          <a:p>
            <a:pPr algn="just"/>
            <a:r>
              <a:rPr lang="ro-RO" sz="2800" dirty="0"/>
              <a:t>Pentru a avansa, trebuie să găsești diferite obiecte ascunse în clasele școlii</a:t>
            </a:r>
            <a:r>
              <a:rPr lang="en-US" sz="2800" dirty="0"/>
              <a:t>. </a:t>
            </a:r>
          </a:p>
          <a:p>
            <a:pPr algn="just"/>
            <a:r>
              <a:rPr lang="ro-RO" sz="2800" dirty="0"/>
              <a:t>Jocul îți stimulează gândirea și abilitățile logice</a:t>
            </a:r>
            <a:r>
              <a:rPr lang="en-US" sz="2800" dirty="0"/>
              <a:t>.</a:t>
            </a:r>
          </a:p>
          <a:p>
            <a:pPr algn="just"/>
            <a:r>
              <a:rPr lang="ro-RO" sz="2800" dirty="0"/>
              <a:t>Clasele virtuale au fost inspirate din cele ale liceului nostru </a:t>
            </a:r>
            <a:r>
              <a:rPr lang="en-US" sz="2800" dirty="0"/>
              <a:t>(</a:t>
            </a:r>
            <a:r>
              <a:rPr lang="ro-RO" sz="2800" dirty="0"/>
              <a:t>Colegiul Național „</a:t>
            </a:r>
            <a:r>
              <a:rPr lang="en-US" sz="2800" dirty="0" err="1"/>
              <a:t>Aurel</a:t>
            </a:r>
            <a:r>
              <a:rPr lang="en-US" sz="2800" dirty="0"/>
              <a:t> </a:t>
            </a:r>
            <a:r>
              <a:rPr lang="en-US" sz="2800" dirty="0" err="1"/>
              <a:t>Vlaicu</a:t>
            </a:r>
            <a:r>
              <a:rPr lang="ro-RO" sz="2800" dirty="0"/>
              <a:t>”</a:t>
            </a:r>
            <a:r>
              <a:rPr lang="en-US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35648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Misiuni (</a:t>
            </a:r>
            <a:r>
              <a:rPr lang="ro-RO" sz="6000" cap="none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Quests</a:t>
            </a:r>
            <a:r>
              <a:rPr lang="ro-R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)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ro-RO" sz="2400" dirty="0"/>
              <a:t>Jocul este bazat pe misiuni, care sunt împărțite la rândul lor în sarcini</a:t>
            </a:r>
            <a:r>
              <a:rPr lang="en-US" sz="2400" dirty="0"/>
              <a:t>.</a:t>
            </a:r>
          </a:p>
          <a:p>
            <a:pPr lvl="1"/>
            <a:r>
              <a:rPr lang="ro-RO" sz="2400" dirty="0"/>
              <a:t>O scurtă descriere a sarcinii curente se află în colțul din stânga sus</a:t>
            </a:r>
            <a:r>
              <a:rPr lang="en-US" sz="2400" dirty="0"/>
              <a:t>.</a:t>
            </a:r>
          </a:p>
          <a:p>
            <a:pPr lvl="1"/>
            <a:r>
              <a:rPr lang="ro-RO" sz="2400" dirty="0"/>
              <a:t>Pe parcursul jocului vor apărea casete text care te vor îndruma</a:t>
            </a:r>
            <a:r>
              <a:rPr lang="en-US" sz="2400" dirty="0"/>
              <a:t>.</a:t>
            </a:r>
          </a:p>
          <a:p>
            <a:pPr lvl="1"/>
            <a:r>
              <a:rPr lang="ro-RO" sz="2400" dirty="0"/>
              <a:t>Ideea numelu</a:t>
            </a:r>
            <a:r>
              <a:rPr lang="en-US" sz="2400" dirty="0" err="1"/>
              <a:t>i</a:t>
            </a:r>
            <a:r>
              <a:rPr lang="ro-RO" sz="2400" dirty="0"/>
              <a:t> </a:t>
            </a:r>
            <a:r>
              <a:rPr lang="en-US" sz="2400" dirty="0"/>
              <a:t>‘</a:t>
            </a:r>
            <a:r>
              <a:rPr lang="en-US" sz="2400" dirty="0" err="1"/>
              <a:t>ConQuest</a:t>
            </a:r>
            <a:r>
              <a:rPr lang="en-US" sz="2400" dirty="0"/>
              <a:t>’ </a:t>
            </a:r>
            <a:r>
              <a:rPr lang="ro-RO" sz="2400" dirty="0"/>
              <a:t>(cucerire)</a:t>
            </a:r>
            <a:r>
              <a:rPr lang="en-US" sz="2400" dirty="0"/>
              <a:t> </a:t>
            </a:r>
            <a:r>
              <a:rPr lang="ro-RO" sz="2400" dirty="0"/>
              <a:t>provine din planul profesorilor de a pune stăpânire pe școală</a:t>
            </a:r>
            <a:r>
              <a:rPr lang="en-US" sz="2400" dirty="0"/>
              <a:t>.</a:t>
            </a:r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229634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tăText 4"/>
          <p:cNvSpPr txBox="1"/>
          <p:nvPr/>
        </p:nvSpPr>
        <p:spPr>
          <a:xfrm>
            <a:off x="1517903" y="5702470"/>
            <a:ext cx="8860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/>
              <a:t>La începutul jocului te afli în baia școlii. Totul pare normal, până descoperi ca ai rămas singur în școală.</a:t>
            </a: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21" y="746760"/>
            <a:ext cx="8621100" cy="48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8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tăText 11"/>
          <p:cNvSpPr txBox="1"/>
          <p:nvPr/>
        </p:nvSpPr>
        <p:spPr>
          <a:xfrm>
            <a:off x="1517903" y="5888736"/>
            <a:ext cx="8860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/>
              <a:t>Prima sarcină este să descoperi de ce au dispărut toți, subit, în timp ce tu erai la baie</a:t>
            </a:r>
          </a:p>
        </p:txBody>
      </p:sp>
      <p:pic>
        <p:nvPicPr>
          <p:cNvPr id="2" name="I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7" y="236135"/>
            <a:ext cx="10049069" cy="56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4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Modele 3D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o-RO" sz="2400" dirty="0"/>
              <a:t>Toate obiectele și modelele au fost create în </a:t>
            </a:r>
            <a:r>
              <a:rPr lang="en-US" sz="2400" dirty="0"/>
              <a:t>Blender v2.76.</a:t>
            </a:r>
          </a:p>
          <a:p>
            <a:pPr algn="just"/>
            <a:r>
              <a:rPr lang="ro-RO" sz="2400" dirty="0"/>
              <a:t>Multe obiecte sunt interactive (poți deschide sertare/uși, colecționa obiecte etc.)</a:t>
            </a:r>
            <a:endParaRPr lang="en-US" sz="2400" dirty="0"/>
          </a:p>
          <a:p>
            <a:pPr algn="just"/>
            <a:r>
              <a:rPr lang="ro-RO" sz="2400" dirty="0"/>
              <a:t>Obiectele sunt originale și au fost făcute să semene cât mai mult cu cele reale din liceul nostru.</a:t>
            </a:r>
            <a:endParaRPr lang="en-US" sz="2400" dirty="0"/>
          </a:p>
          <a:p>
            <a:pPr algn="just"/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32521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ubstituent conținu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3" y="344423"/>
            <a:ext cx="8682165" cy="5635753"/>
          </a:xfrm>
          <a:prstGeom prst="rect">
            <a:avLst/>
          </a:prstGeom>
        </p:spPr>
      </p:pic>
      <p:sp>
        <p:nvSpPr>
          <p:cNvPr id="9" name="CasetăText 8"/>
          <p:cNvSpPr txBox="1"/>
          <p:nvPr/>
        </p:nvSpPr>
        <p:spPr>
          <a:xfrm>
            <a:off x="1517903" y="5980176"/>
            <a:ext cx="8860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/>
              <a:t>Model de ușă creat în </a:t>
            </a:r>
            <a:r>
              <a:rPr lang="en-US" sz="2000" dirty="0"/>
              <a:t>Blender (</a:t>
            </a:r>
            <a:r>
              <a:rPr lang="ro-RO" sz="2000" dirty="0"/>
              <a:t>stânga</a:t>
            </a:r>
            <a:r>
              <a:rPr lang="en-US" sz="2000" dirty="0"/>
              <a:t>) – </a:t>
            </a:r>
            <a:r>
              <a:rPr lang="ro-RO" sz="2000" dirty="0"/>
              <a:t>Ușa reală a unei clase din liceu </a:t>
            </a:r>
            <a:r>
              <a:rPr lang="en-US" sz="2000" dirty="0"/>
              <a:t>(</a:t>
            </a:r>
            <a:r>
              <a:rPr lang="ro-RO" sz="2000" dirty="0"/>
              <a:t>dreapta</a:t>
            </a:r>
            <a:r>
              <a:rPr lang="en-US" sz="2000" dirty="0"/>
              <a:t>)</a:t>
            </a: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306935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60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sto MT" panose="02040603050505030304" pitchFamily="18" charset="0"/>
              </a:rPr>
              <a:t>Codul</a:t>
            </a:r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ro-RO" sz="2400" dirty="0"/>
              <a:t>Script-urile pentru a face obiectele interactive</a:t>
            </a:r>
            <a:r>
              <a:rPr lang="en-US" sz="2400" dirty="0"/>
              <a:t>, </a:t>
            </a:r>
            <a:r>
              <a:rPr lang="ro-RO" sz="2400" dirty="0"/>
              <a:t>pentru meniu și pentru misiuni, au fost scrise în </a:t>
            </a:r>
            <a:r>
              <a:rPr lang="en-US" sz="2400" dirty="0"/>
              <a:t>C#, </a:t>
            </a:r>
            <a:r>
              <a:rPr lang="ro-RO" sz="2400" dirty="0"/>
              <a:t>folosind</a:t>
            </a:r>
            <a:r>
              <a:rPr lang="en-US" sz="2400" dirty="0"/>
              <a:t> Visual Studio 2015.</a:t>
            </a:r>
          </a:p>
          <a:p>
            <a:pPr algn="just"/>
            <a:r>
              <a:rPr lang="ro-RO" sz="2400" dirty="0"/>
              <a:t>În clase sunt ascunse bancnote și monede care pot fi cheltuite pentru a cumpăra cafea din aparatul de pe hol. Dacă nu bei cafea pentru o perioada lungă de timp, personajul va obosi până la extenuare totală, iar jocul o va lua de la capăt.</a:t>
            </a:r>
          </a:p>
          <a:p>
            <a:pPr algn="just"/>
            <a:endParaRPr lang="en-US" sz="2400" dirty="0"/>
          </a:p>
          <a:p>
            <a:pPr algn="just"/>
            <a:endParaRPr lang="ro-RO" sz="2400" dirty="0"/>
          </a:p>
        </p:txBody>
      </p:sp>
    </p:spTree>
    <p:extLst>
      <p:ext uri="{BB962C8B-B14F-4D97-AF65-F5344CB8AC3E}">
        <p14:creationId xmlns:p14="http://schemas.microsoft.com/office/powerpoint/2010/main" val="103194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">
  <a:themeElements>
    <a:clrScheme name="Celest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TM03457452[[fn=Ceresc]]</Template>
  <TotalTime>340</TotalTime>
  <Words>430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Calisto MT</vt:lpstr>
      <vt:lpstr>Celest</vt:lpstr>
      <vt:lpstr>ConQuest of Vlaicu</vt:lpstr>
      <vt:lpstr>Introducere</vt:lpstr>
      <vt:lpstr>Jocul</vt:lpstr>
      <vt:lpstr>Misiuni (Quests)</vt:lpstr>
      <vt:lpstr>PowerPoint Presentation</vt:lpstr>
      <vt:lpstr>PowerPoint Presentation</vt:lpstr>
      <vt:lpstr>Modele 3D</vt:lpstr>
      <vt:lpstr>PowerPoint Presentation</vt:lpstr>
      <vt:lpstr>Codul</vt:lpstr>
      <vt:lpstr>PowerPoint Presentation</vt:lpstr>
      <vt:lpstr>PowerPoint Presentation</vt:lpstr>
      <vt:lpstr>Echipa</vt:lpstr>
      <vt:lpstr>Pe scurt</vt:lpstr>
      <vt:lpstr>Sfârșit.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ConQuest of Vlaicu</dc:title>
  <dc:creator>Alex Hristache</dc:creator>
  <cp:lastModifiedBy>Alexandru - Andrei Hristache</cp:lastModifiedBy>
  <cp:revision>42</cp:revision>
  <dcterms:created xsi:type="dcterms:W3CDTF">2016-03-23T06:04:14Z</dcterms:created>
  <dcterms:modified xsi:type="dcterms:W3CDTF">2019-03-11T14:25:55Z</dcterms:modified>
</cp:coreProperties>
</file>